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7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9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6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0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6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2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7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4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78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0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37510-0510-4B09-948A-4C01A2F6A029}" type="datetimeFigureOut">
              <a:rPr lang="en-US" smtClean="0"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062BC-461E-41B0-869C-1BF541937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0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Florida Broadband Education Campaign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Joint Initiative of Workforce Florida </a:t>
            </a:r>
          </a:p>
          <a:p>
            <a:r>
              <a:rPr lang="en-US" sz="2400" dirty="0" smtClean="0"/>
              <a:t>And </a:t>
            </a:r>
          </a:p>
          <a:p>
            <a:r>
              <a:rPr lang="en-US" sz="2400" dirty="0" smtClean="0"/>
              <a:t>The Florida Learning Alliance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3657600"/>
            <a:ext cx="670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22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Florida Learning Alliance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542" y="1600200"/>
            <a:ext cx="555891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50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Goals of the Project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1) To provide broadband education, awareness and training at community institutions (schools, libraries, medical facilities) or organizations and agencies serving vulnerable populations (low income, unemployed, underemployed, aging), or job-creating strategic facilities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295400"/>
            <a:ext cx="777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244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Goals of the Project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2) To stimulate the demand for broadband, as well as economic growth and job creation that rely upon or incorporate broadband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371600"/>
            <a:ext cx="784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111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Goals of the Project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3) To create a trusted source of information for citizens to rely upon as they seek additional ways to explore and utilize broadband in their personal and professional lives.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295400"/>
            <a:ext cx="777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03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are these goals going to be achieved?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With the guidance of the Regional Advisory Boards and interested citizens, the Campaign will develop training and education curriculum which will be disseminated through:</a:t>
            </a:r>
          </a:p>
          <a:p>
            <a:pPr marL="400050" lvl="1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Project Website</a:t>
            </a:r>
          </a:p>
          <a:p>
            <a:pPr marL="400050" lvl="1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		Written Materials</a:t>
            </a:r>
          </a:p>
          <a:p>
            <a:pPr marL="400050" lvl="1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		Face – to – Face Training</a:t>
            </a:r>
          </a:p>
          <a:p>
            <a:pPr marL="400050" lvl="1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		Cable TV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1600200"/>
            <a:ext cx="723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045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the timeline for the Campaign?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March 1 – August 31, 2011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Information Collection and Curriculum 	Development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September 1, 2011 – February 29, 2012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Education and Training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1600200"/>
            <a:ext cx="784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044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179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Florida Broadband Education Campaign</vt:lpstr>
      <vt:lpstr>The Florida Learning Alliance</vt:lpstr>
      <vt:lpstr>Goals of the Project</vt:lpstr>
      <vt:lpstr>Goals of the Project</vt:lpstr>
      <vt:lpstr>Goals of the Project</vt:lpstr>
      <vt:lpstr>How are these goals going to be achieved?</vt:lpstr>
      <vt:lpstr>What is the timeline for the Campaign?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Florida Broadband Education Campaign</dc:title>
  <dc:creator>Mary</dc:creator>
  <cp:lastModifiedBy>Mary</cp:lastModifiedBy>
  <cp:revision>2</cp:revision>
  <dcterms:created xsi:type="dcterms:W3CDTF">2011-05-24T12:51:41Z</dcterms:created>
  <dcterms:modified xsi:type="dcterms:W3CDTF">2011-05-24T13:10:49Z</dcterms:modified>
</cp:coreProperties>
</file>